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8"/>
  </p:notesMasterIdLst>
  <p:sldIdLst>
    <p:sldId id="256" r:id="rId11"/>
    <p:sldId id="257" r:id="rId12"/>
    <p:sldId id="258" r:id="rId13"/>
    <p:sldId id="259" r:id="rId14"/>
    <p:sldId id="261" r:id="rId15"/>
    <p:sldId id="263" r:id="rId16"/>
    <p:sldId id="264" r:id="rId17"/>
    <p:sldId id="262" r:id="rId18"/>
    <p:sldId id="260" r:id="rId19"/>
    <p:sldId id="267" r:id="rId20"/>
    <p:sldId id="273" r:id="rId21"/>
    <p:sldId id="265" r:id="rId22"/>
    <p:sldId id="272" r:id="rId23"/>
    <p:sldId id="268" r:id="rId24"/>
    <p:sldId id="26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7496" autoAdjust="0"/>
  </p:normalViewPr>
  <p:slideViewPr>
    <p:cSldViewPr>
      <p:cViewPr varScale="1">
        <p:scale>
          <a:sx n="71" d="100"/>
          <a:sy n="71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95196-B009-4B79-A2E2-381968F88806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C2382-13D3-4BB2-B6D4-B44B73F76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"/>
            <a:ext cx="9144000" cy="2176271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24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7078" y="3733800"/>
            <a:ext cx="8229600" cy="26670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</a:rPr>
              <a:t>১</a:t>
            </a:r>
            <a:r>
              <a:rPr lang="en-US" sz="4800" b="1" dirty="0" smtClean="0">
                <a:solidFill>
                  <a:srgbClr val="7030A0"/>
                </a:solidFill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</a:rPr>
              <a:t>চাহিদা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বিধি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কী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২। </a:t>
            </a:r>
            <a:r>
              <a:rPr lang="en-US" sz="4800" b="1" dirty="0" err="1">
                <a:solidFill>
                  <a:srgbClr val="7030A0"/>
                </a:solidFill>
              </a:rPr>
              <a:t>অন্যান্য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অবস্থা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অপরিবর্তিত</a:t>
            </a:r>
            <a:r>
              <a:rPr lang="en-US" sz="4800" b="1" dirty="0">
                <a:solidFill>
                  <a:srgbClr val="7030A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7030A0"/>
                </a:solidFill>
              </a:rPr>
              <a:t>   </a:t>
            </a:r>
            <a:r>
              <a:rPr lang="en-US" sz="4800" b="1" dirty="0" err="1">
                <a:solidFill>
                  <a:srgbClr val="7030A0"/>
                </a:solidFill>
              </a:rPr>
              <a:t>বলতে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কি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>
                <a:solidFill>
                  <a:srgbClr val="7030A0"/>
                </a:solidFill>
              </a:rPr>
              <a:t>বুঝ</a:t>
            </a:r>
            <a:r>
              <a:rPr lang="en-US" sz="4800" b="1" dirty="0">
                <a:solidFill>
                  <a:srgbClr val="7030A0"/>
                </a:solidFill>
              </a:rPr>
              <a:t> ?</a:t>
            </a:r>
          </a:p>
          <a:p>
            <a:pPr marL="0" indent="0">
              <a:buNone/>
            </a:pP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377483"/>
            <a:ext cx="6160477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1146" y="1447800"/>
            <a:ext cx="4144083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১০মিনিট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124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6096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চাহিদা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বিধিঃ</a:t>
            </a:r>
            <a:r>
              <a:rPr lang="en-US" sz="4400" b="1" dirty="0" smtClean="0"/>
              <a:t>- </a:t>
            </a:r>
            <a:r>
              <a:rPr lang="en-US" sz="3600" b="1" dirty="0" err="1" smtClean="0"/>
              <a:t>অন্যান্য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অবস্থা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অপরিবর্তীত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রেখে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কোনো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দ্রব্যের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বাড়লে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চাহিদা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কমে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এবং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দাম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কমলে</a:t>
            </a:r>
            <a:r>
              <a:rPr lang="en-US" sz="3600" b="1" dirty="0"/>
              <a:t> </a:t>
            </a:r>
            <a:r>
              <a:rPr lang="en-US" sz="3600" b="1" dirty="0" err="1" smtClean="0"/>
              <a:t>চাহিদা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বাড়ে</a:t>
            </a:r>
            <a:r>
              <a:rPr lang="en-US" sz="3600" b="1" dirty="0" smtClean="0"/>
              <a:t>। </a:t>
            </a:r>
            <a:r>
              <a:rPr lang="en-US" sz="3600" b="1" dirty="0" err="1" smtClean="0"/>
              <a:t>দ্রব্যের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দাম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চাহিদার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পরিমানের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বিপরীত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সম্পর্ককে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চাহিদা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বিধি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বলে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66367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অন্যান্য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অবস্থা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হল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নিম্নরুপঃ</a:t>
            </a:r>
            <a:r>
              <a:rPr lang="en-US" sz="4400" b="1" dirty="0" smtClean="0"/>
              <a:t>-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সম্পর্কিত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দ্রব্যের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দাম</a:t>
            </a:r>
            <a:endParaRPr lang="en-US" sz="3600" b="1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ক্রেতার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আয়</a:t>
            </a:r>
            <a:endParaRPr lang="en-US" sz="3600" b="1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ক্রেতার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অভ্যাস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রুচি</a:t>
            </a:r>
            <a:endParaRPr lang="en-US" sz="3600" b="1" dirty="0" smtClean="0"/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সময়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497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3209533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চাহিদা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সূচিঃ</a:t>
            </a:r>
            <a:endParaRPr lang="en-US" sz="48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676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235276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3809" y="17526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1752600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দ্রব্যের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দাম</a:t>
            </a:r>
            <a:r>
              <a:rPr lang="en-US" sz="2800" dirty="0" smtClean="0"/>
              <a:t> (</a:t>
            </a:r>
            <a:r>
              <a:rPr lang="en-US" sz="2800" dirty="0" err="1" smtClean="0"/>
              <a:t>টাকায়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1829544"/>
            <a:ext cx="3297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চাহিদার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পরিমান</a:t>
            </a:r>
            <a:r>
              <a:rPr lang="en-US" sz="2800" dirty="0" smtClean="0"/>
              <a:t> (</a:t>
            </a:r>
            <a:r>
              <a:rPr lang="en-US" sz="2800" dirty="0" err="1" smtClean="0"/>
              <a:t>একক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2819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4495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47800" y="235276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৮,০০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447800" y="2819400"/>
            <a:ext cx="9412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৬,০০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47800" y="3352800"/>
            <a:ext cx="966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৪,০০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431770" y="3911025"/>
            <a:ext cx="95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২,০০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205068" y="2266533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৪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5205068" y="2875984"/>
            <a:ext cx="50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৮</a:t>
            </a:r>
            <a:endParaRPr lang="en-US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5345121" y="3460759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১২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5250913" y="3993862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১৬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93809" y="1714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8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514600" y="1219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4600" y="46482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67000" y="1524000"/>
            <a:ext cx="457200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600" y="22098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000" y="2209800"/>
            <a:ext cx="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14600" y="2819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24400" y="2819400"/>
            <a:ext cx="762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14600" y="3429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5000" y="3429000"/>
            <a:ext cx="9939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14600" y="403860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29400" y="4038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58000" y="762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05000" y="477337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0                        4               8                 12          16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61754" y="785312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y</a:t>
            </a:r>
            <a:endParaRPr 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039046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69472" y="27409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69472" y="3429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39046" y="39522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10330" y="4482066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93902" y="95718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92659" y="4077995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0" y="1776656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78457" y="2345347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91200" y="2971799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9400" y="373380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8579" y="5638800"/>
            <a:ext cx="4110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চাহিদার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পরিমান</a:t>
            </a:r>
            <a:endParaRPr lang="en-US" sz="4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28600" y="2232871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দাম</a:t>
            </a:r>
            <a:endParaRPr lang="en-US" sz="3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4449398" y="111204"/>
            <a:ext cx="43941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u="sng" dirty="0" err="1" smtClean="0">
                <a:solidFill>
                  <a:srgbClr val="C00000"/>
                </a:solidFill>
              </a:rPr>
              <a:t>চাহিদা</a:t>
            </a:r>
            <a:r>
              <a:rPr lang="en-US" sz="6600" b="1" u="sng" dirty="0" smtClean="0">
                <a:solidFill>
                  <a:srgbClr val="C00000"/>
                </a:solidFill>
              </a:rPr>
              <a:t> </a:t>
            </a:r>
            <a:r>
              <a:rPr lang="en-US" sz="6600" b="1" u="sng" dirty="0" err="1" smtClean="0">
                <a:solidFill>
                  <a:srgbClr val="C00000"/>
                </a:solidFill>
              </a:rPr>
              <a:t>রেখা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776656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দ্রব্যের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26" y="2846402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(</a:t>
            </a:r>
            <a:r>
              <a:rPr lang="en-US" sz="3600" b="1" dirty="0" err="1" smtClean="0"/>
              <a:t>টাকায়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65387" y="5601789"/>
            <a:ext cx="1790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(</a:t>
            </a:r>
            <a:r>
              <a:rPr lang="en-US" sz="4400" b="1" dirty="0" err="1" smtClean="0"/>
              <a:t>একক</a:t>
            </a:r>
            <a:r>
              <a:rPr lang="en-US" sz="4400" b="1" dirty="0" smtClean="0"/>
              <a:t>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586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8674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000" dirty="0" err="1" smtClean="0"/>
              <a:t>দলীয়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3200401"/>
            <a:ext cx="8229600" cy="34290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চাহিদা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সূচি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চাহিদা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রেখার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তুলনা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9651" y="1828800"/>
            <a:ext cx="394370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১০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মিনিট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6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12"/>
            <a:ext cx="9220200" cy="1981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78" y="2114342"/>
            <a:ext cx="9544878" cy="477678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চাহিদা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ইচ্ছা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(খ)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সেবা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(গ)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দাম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(ঘ)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দ্রব্য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চাহিদার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শর্ত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(খ)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(গ)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(ঘ)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চাহিদার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সাথে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দামের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সম্পর্ক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কেমন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(ক)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সমমূখী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(খ)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বিপরীত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(গ)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দ্বিমূখী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(ঘ)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সমান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133600" y="126516"/>
            <a:ext cx="5105400" cy="1981200"/>
          </a:xfrm>
          <a:prstGeom prst="doubleWav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2792506"/>
          </a:xfrm>
          <a:solidFill>
            <a:srgbClr val="7030A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990600" y="304800"/>
            <a:ext cx="7010400" cy="2514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বাড়ীর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800" b="1" dirty="0" err="1" smtClean="0"/>
              <a:t>চাহিদা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বিধি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চিত্ত্রসহ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বর্ননা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</a:t>
            </a:r>
            <a:r>
              <a:rPr lang="en-US" sz="4800" b="1" dirty="0" smtClean="0"/>
              <a:t> ।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9522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252330"/>
            <a:ext cx="9144000" cy="5605670"/>
            <a:chOff x="0" y="1252330"/>
            <a:chExt cx="9144000" cy="5605670"/>
          </a:xfrm>
        </p:grpSpPr>
        <p:sp>
          <p:nvSpPr>
            <p:cNvPr id="4" name="Horizontal Scroll 3"/>
            <p:cNvSpPr/>
            <p:nvPr/>
          </p:nvSpPr>
          <p:spPr>
            <a:xfrm>
              <a:off x="1066800" y="1252330"/>
              <a:ext cx="6705600" cy="1828800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ধন্যবাদ</a:t>
              </a:r>
              <a:endPara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48000"/>
              <a:ext cx="9144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52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514600"/>
            <a:ext cx="8839200" cy="2895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সাঈদা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আখতার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হরিপুর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নবাবগঞ্জ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28600"/>
            <a:ext cx="72390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305799" cy="4572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শ্রেনীঃনবম</a:t>
            </a:r>
            <a:endParaRPr lang="en-US" sz="4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3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সময়ঃ৫০মিনিট</a:t>
            </a:r>
          </a:p>
          <a:p>
            <a:r>
              <a:rPr lang="en-US" sz="47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47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04800"/>
            <a:ext cx="7772400" cy="1470025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Flowchart: Preparation 4"/>
          <p:cNvSpPr/>
          <p:nvPr/>
        </p:nvSpPr>
        <p:spPr>
          <a:xfrm>
            <a:off x="1204959" y="381000"/>
            <a:ext cx="7086600" cy="122224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3339" y="5383143"/>
            <a:ext cx="1778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১১/১২/১৩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com.bd/url?source=imglanding&amp;ct=img&amp;q=http://my.anandabazar.com/realestate/images/banner300-250_1.jpg&amp;sa=X&amp;ei=DOapUpH5N-HsiAetk4DYBw&amp;ved=0CAkQ8wc&amp;usg=AFQjCNEadSz3ovtl8vzqJixX9T6ZbjY7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" y="2438400"/>
            <a:ext cx="4257675" cy="30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jz0nxumi5ZufF8R66NsWjbD4vfrl-d5DCsPpWOOmKglkfTwjq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99" y="2403231"/>
            <a:ext cx="4831302" cy="30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67270"/>
            <a:ext cx="5400837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নিচের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চিত্র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দুটি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লক্ষ্য</a:t>
            </a:r>
            <a:r>
              <a:rPr lang="en-US" sz="54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5400" dirty="0" err="1" smtClean="0">
                <a:latin typeface="NikoshLightBAN" pitchFamily="2" charset="0"/>
                <a:cs typeface="NikoshLightBAN" pitchFamily="2" charset="0"/>
              </a:rPr>
              <a:t>কর</a:t>
            </a:r>
            <a:endParaRPr lang="en-US" sz="54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14800" y="1028465"/>
            <a:ext cx="1371600" cy="1374765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27320" y="5654792"/>
            <a:ext cx="3173680" cy="914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গাড়ী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5800" y="5668860"/>
            <a:ext cx="2895600" cy="9144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1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  <a:solidFill>
            <a:srgbClr val="00206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ouble Wave 3"/>
          <p:cNvSpPr/>
          <p:nvPr/>
        </p:nvSpPr>
        <p:spPr>
          <a:xfrm>
            <a:off x="1752600" y="685800"/>
            <a:ext cx="5486400" cy="1295400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057400" y="3048000"/>
            <a:ext cx="5181600" cy="24384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7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95470" y="168965"/>
            <a:ext cx="8686800" cy="17526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i="1" dirty="0">
              <a:solidFill>
                <a:schemeClr val="bg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68580" y="2887158"/>
            <a:ext cx="92202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151" y="2713975"/>
            <a:ext cx="5371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86751" y="4211782"/>
            <a:ext cx="9144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843" y="4038599"/>
            <a:ext cx="5471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চাহিদা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বিধি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নির্নয়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করতে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  </a:t>
            </a:r>
          </a:p>
          <a:p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পারবে</a:t>
            </a:r>
            <a:r>
              <a:rPr lang="en-US" dirty="0" smtClean="0">
                <a:latin typeface="NikoshLightBAN" pitchFamily="2" charset="0"/>
                <a:cs typeface="NikoshLightBAN" pitchFamily="2" charset="0"/>
              </a:rPr>
              <a:t>।</a:t>
            </a:r>
            <a:endParaRPr lang="en-US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257"/>
            <a:ext cx="3028363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13" y="1178257"/>
            <a:ext cx="2781887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" y="4601177"/>
            <a:ext cx="175080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আকাঙ্ক্ষা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1409" y="4840428"/>
            <a:ext cx="124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সামর্থ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7225" y="4919212"/>
            <a:ext cx="3140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63" y="1178257"/>
            <a:ext cx="333375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54846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3600" b="1" i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9496" y="3862512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1251" y="3864393"/>
            <a:ext cx="856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748907"/>
            <a:ext cx="506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5697207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118" y="5692233"/>
            <a:ext cx="606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7800" y="33024"/>
            <a:ext cx="3062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975" y="3144221"/>
            <a:ext cx="7849687" cy="1703363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</a:pPr>
            <a:r>
              <a:rPr lang="en-US" sz="5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5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5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6997" y="2214265"/>
            <a:ext cx="2783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0462" y="1219200"/>
            <a:ext cx="2095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৫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Quad Arrow 3"/>
          <p:cNvSpPr/>
          <p:nvPr/>
        </p:nvSpPr>
        <p:spPr>
          <a:xfrm>
            <a:off x="228600" y="2275153"/>
            <a:ext cx="723666" cy="77386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190266" y="3505200"/>
            <a:ext cx="762000" cy="8382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riHfEqBeQA0/Tb7JYl8Ki9I/AAAAAAAAA50/-GRDOJ5RwBQ/s1600/demand%2Bcur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75" y="0"/>
            <a:ext cx="40862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conweb.com/MacroWelcome/sandd/Demand_Curve-Plot-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6737"/>
            <a:ext cx="24098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841338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চিত্ত্রঃ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১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3133726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চিত্ত্রঃ-২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419600"/>
            <a:ext cx="8565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উপরের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চিত্ত্র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দুইটি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4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302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Office Theme</vt:lpstr>
      <vt:lpstr>Decatur</vt:lpstr>
      <vt:lpstr>Horizon</vt:lpstr>
      <vt:lpstr>Trek</vt:lpstr>
      <vt:lpstr>Couture</vt:lpstr>
      <vt:lpstr>1_Decatur</vt:lpstr>
      <vt:lpstr>Executive</vt:lpstr>
      <vt:lpstr>Slipstream</vt:lpstr>
      <vt:lpstr>1_Couture</vt:lpstr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H.G.S</dc:creator>
  <cp:lastModifiedBy>H.G.S</cp:lastModifiedBy>
  <cp:revision>145</cp:revision>
  <dcterms:created xsi:type="dcterms:W3CDTF">2006-08-16T00:00:00Z</dcterms:created>
  <dcterms:modified xsi:type="dcterms:W3CDTF">2013-12-17T07:07:41Z</dcterms:modified>
</cp:coreProperties>
</file>